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3" r:id="rId4"/>
    <p:sldId id="258" r:id="rId5"/>
    <p:sldId id="264" r:id="rId6"/>
    <p:sldId id="259" r:id="rId7"/>
    <p:sldId id="265" r:id="rId8"/>
    <p:sldId id="260" r:id="rId9"/>
    <p:sldId id="266" r:id="rId10"/>
    <p:sldId id="261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CA4E1"/>
    <a:srgbClr val="ED7D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4693"/>
  </p:normalViewPr>
  <p:slideViewPr>
    <p:cSldViewPr snapToGrid="0" snapToObjects="1">
      <p:cViewPr varScale="1">
        <p:scale>
          <a:sx n="121" d="100"/>
          <a:sy n="121" d="100"/>
        </p:scale>
        <p:origin x="20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185E72-B926-A842-9BE9-E74A0CF893C6}" type="datetimeFigureOut">
              <a:rPr lang="en-US" smtClean="0"/>
              <a:t>5/1/16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35714-E803-754F-A48B-3510929A22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795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185E72-B926-A842-9BE9-E74A0CF893C6}" type="datetimeFigureOut">
              <a:rPr lang="en-US" smtClean="0"/>
              <a:t>5/1/16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35714-E803-754F-A48B-3510929A22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0970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185E72-B926-A842-9BE9-E74A0CF893C6}" type="datetimeFigureOut">
              <a:rPr lang="en-US" smtClean="0"/>
              <a:t>5/1/16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35714-E803-754F-A48B-3510929A22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3863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185E72-B926-A842-9BE9-E74A0CF893C6}" type="datetimeFigureOut">
              <a:rPr lang="en-US" smtClean="0"/>
              <a:t>5/1/16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35714-E803-754F-A48B-3510929A22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61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185E72-B926-A842-9BE9-E74A0CF893C6}" type="datetimeFigureOut">
              <a:rPr lang="en-US" smtClean="0"/>
              <a:t>5/1/16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35714-E803-754F-A48B-3510929A22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3620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185E72-B926-A842-9BE9-E74A0CF893C6}" type="datetimeFigureOut">
              <a:rPr lang="en-US" smtClean="0"/>
              <a:t>5/1/16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35714-E803-754F-A48B-3510929A22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6809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185E72-B926-A842-9BE9-E74A0CF893C6}" type="datetimeFigureOut">
              <a:rPr lang="en-US" smtClean="0"/>
              <a:t>5/1/16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35714-E803-754F-A48B-3510929A22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9322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185E72-B926-A842-9BE9-E74A0CF893C6}" type="datetimeFigureOut">
              <a:rPr lang="en-US" smtClean="0"/>
              <a:t>5/1/16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35714-E803-754F-A48B-3510929A22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3728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185E72-B926-A842-9BE9-E74A0CF893C6}" type="datetimeFigureOut">
              <a:rPr lang="en-US" smtClean="0"/>
              <a:t>5/1/16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35714-E803-754F-A48B-3510929A22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3470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185E72-B926-A842-9BE9-E74A0CF893C6}" type="datetimeFigureOut">
              <a:rPr lang="en-US" smtClean="0"/>
              <a:t>5/1/16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35714-E803-754F-A48B-3510929A22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348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185E72-B926-A842-9BE9-E74A0CF893C6}" type="datetimeFigureOut">
              <a:rPr lang="en-US" smtClean="0"/>
              <a:t>5/1/16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35714-E803-754F-A48B-3510929A22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6952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185E72-B926-A842-9BE9-E74A0CF893C6}" type="datetimeFigureOut">
              <a:rPr lang="en-US" smtClean="0"/>
              <a:t>5/1/16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935714-E803-754F-A48B-3510929A22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279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2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5.tiff"/><Relationship Id="rId5" Type="http://schemas.openxmlformats.org/officeDocument/2006/relationships/image" Target="../media/image6.tiff"/><Relationship Id="rId6" Type="http://schemas.openxmlformats.org/officeDocument/2006/relationships/image" Target="../media/image7.tiff"/><Relationship Id="rId7" Type="http://schemas.openxmlformats.org/officeDocument/2006/relationships/image" Target="../media/image8.tiff"/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3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9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Building APIs </a:t>
            </a:r>
            <a:r>
              <a:rPr lang="en-US" b="1" dirty="0"/>
              <a:t>with </a:t>
            </a:r>
            <a:r>
              <a:rPr lang="en-US" b="1" dirty="0" smtClean="0"/>
              <a:t>Azure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that talk to your mobile applications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7672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 smtClean="0"/>
              <a:t>Questions?</a:t>
            </a:r>
            <a:endParaRPr lang="en-US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645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 smtClean="0"/>
              <a:t>AZURE</a:t>
            </a:r>
            <a:endParaRPr lang="en-US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 smtClean="0"/>
              <a:t>Microsoft’s cloud &amp; ML service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876118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7935310" cy="6858000"/>
          </a:xfrm>
          <a:prstGeom prst="rect">
            <a:avLst/>
          </a:prstGeom>
          <a:solidFill>
            <a:srgbClr val="1CA4E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7935310" y="756744"/>
            <a:ext cx="425669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dirty="0" smtClean="0"/>
              <a:t>Virtual Machines</a:t>
            </a:r>
          </a:p>
          <a:p>
            <a:pPr algn="ctr">
              <a:lnSpc>
                <a:spcPct val="200000"/>
              </a:lnSpc>
            </a:pPr>
            <a:r>
              <a:rPr lang="en-US" dirty="0" smtClean="0"/>
              <a:t>Web Apps</a:t>
            </a:r>
          </a:p>
          <a:p>
            <a:pPr algn="ctr">
              <a:lnSpc>
                <a:spcPct val="200000"/>
              </a:lnSpc>
            </a:pPr>
            <a:r>
              <a:rPr lang="en-US" dirty="0" smtClean="0"/>
              <a:t>Machine Learning</a:t>
            </a:r>
          </a:p>
          <a:p>
            <a:pPr algn="ctr">
              <a:lnSpc>
                <a:spcPct val="200000"/>
              </a:lnSpc>
            </a:pPr>
            <a:r>
              <a:rPr lang="en-US" dirty="0" smtClean="0"/>
              <a:t>Data</a:t>
            </a:r>
          </a:p>
          <a:p>
            <a:pPr algn="ctr">
              <a:lnSpc>
                <a:spcPct val="200000"/>
              </a:lnSpc>
            </a:pPr>
            <a:r>
              <a:rPr lang="en-US" dirty="0" smtClean="0"/>
              <a:t>Storage</a:t>
            </a:r>
          </a:p>
          <a:p>
            <a:pPr algn="ctr">
              <a:lnSpc>
                <a:spcPct val="200000"/>
              </a:lnSpc>
            </a:pPr>
            <a:r>
              <a:rPr lang="en-US" dirty="0" smtClean="0"/>
              <a:t>Search</a:t>
            </a:r>
          </a:p>
          <a:p>
            <a:pPr algn="ctr">
              <a:lnSpc>
                <a:spcPct val="200000"/>
              </a:lnSpc>
            </a:pPr>
            <a:r>
              <a:rPr lang="en-US" dirty="0" smtClean="0"/>
              <a:t>Security</a:t>
            </a:r>
          </a:p>
          <a:p>
            <a:pPr algn="ctr">
              <a:lnSpc>
                <a:spcPct val="200000"/>
              </a:lnSpc>
            </a:pPr>
            <a:r>
              <a:rPr lang="is-IS" dirty="0" smtClean="0"/>
              <a:t>...</a:t>
            </a:r>
          </a:p>
          <a:p>
            <a:pPr algn="ctr">
              <a:lnSpc>
                <a:spcPct val="200000"/>
              </a:lnSpc>
            </a:pPr>
            <a:endParaRPr lang="en-US" dirty="0" smtClean="0"/>
          </a:p>
          <a:p>
            <a:pPr algn="ctr">
              <a:lnSpc>
                <a:spcPct val="200000"/>
              </a:lnSpc>
            </a:pP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469" y="1084536"/>
            <a:ext cx="6993198" cy="4359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584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 smtClean="0"/>
              <a:t>APIs</a:t>
            </a:r>
            <a:endParaRPr lang="en-US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 smtClean="0"/>
              <a:t>Azure App Service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93828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7935310" cy="6858000"/>
          </a:xfrm>
          <a:prstGeom prst="rect">
            <a:avLst/>
          </a:prstGeom>
          <a:solidFill>
            <a:srgbClr val="1CA4E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7935310" y="1912882"/>
            <a:ext cx="425669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dirty="0" smtClean="0"/>
              <a:t>Quick to build</a:t>
            </a:r>
          </a:p>
          <a:p>
            <a:pPr algn="ctr">
              <a:lnSpc>
                <a:spcPct val="200000"/>
              </a:lnSpc>
            </a:pPr>
            <a:r>
              <a:rPr lang="en-US" dirty="0" smtClean="0"/>
              <a:t>Consumable</a:t>
            </a:r>
          </a:p>
          <a:p>
            <a:pPr algn="ctr">
              <a:lnSpc>
                <a:spcPct val="200000"/>
              </a:lnSpc>
            </a:pPr>
            <a:r>
              <a:rPr lang="en-US" dirty="0" smtClean="0"/>
              <a:t>Enterprise grade security</a:t>
            </a:r>
          </a:p>
          <a:p>
            <a:pPr algn="ctr">
              <a:lnSpc>
                <a:spcPct val="200000"/>
              </a:lnSpc>
            </a:pPr>
            <a:r>
              <a:rPr lang="en-US" dirty="0" smtClean="0"/>
              <a:t>Simple access control</a:t>
            </a:r>
          </a:p>
          <a:p>
            <a:pPr algn="ctr">
              <a:lnSpc>
                <a:spcPct val="200000"/>
              </a:lnSpc>
            </a:pPr>
            <a:r>
              <a:rPr lang="en-US" dirty="0" smtClean="0"/>
              <a:t>CI</a:t>
            </a:r>
          </a:p>
          <a:p>
            <a:pPr algn="ctr">
              <a:lnSpc>
                <a:spcPct val="200000"/>
              </a:lnSpc>
            </a:pPr>
            <a:r>
              <a:rPr lang="is-IS" dirty="0" smtClean="0"/>
              <a:t>….</a:t>
            </a:r>
            <a:endParaRPr lang="en-US" dirty="0" smtClean="0"/>
          </a:p>
          <a:p>
            <a:pPr algn="ctr">
              <a:lnSpc>
                <a:spcPct val="200000"/>
              </a:lnSpc>
            </a:pP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002" y="1361249"/>
            <a:ext cx="7487307" cy="4135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050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 smtClean="0"/>
              <a:t>STACK</a:t>
            </a:r>
            <a:endParaRPr lang="en-US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775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7935310" cy="6858000"/>
          </a:xfrm>
          <a:prstGeom prst="rect">
            <a:avLst/>
          </a:prstGeom>
          <a:solidFill>
            <a:srgbClr val="1CA4E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7935310" y="1720840"/>
            <a:ext cx="425669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dirty="0" smtClean="0"/>
              <a:t>Node JS</a:t>
            </a:r>
          </a:p>
          <a:p>
            <a:pPr algn="ctr">
              <a:lnSpc>
                <a:spcPct val="200000"/>
              </a:lnSpc>
            </a:pPr>
            <a:r>
              <a:rPr lang="en-US" dirty="0" err="1" smtClean="0"/>
              <a:t>Javascript</a:t>
            </a:r>
            <a:endParaRPr lang="en-US" dirty="0" smtClean="0"/>
          </a:p>
          <a:p>
            <a:pPr algn="ctr">
              <a:lnSpc>
                <a:spcPct val="200000"/>
              </a:lnSpc>
            </a:pPr>
            <a:r>
              <a:rPr lang="en-US" dirty="0" err="1" smtClean="0"/>
              <a:t>Git</a:t>
            </a:r>
            <a:endParaRPr lang="en-US" dirty="0" smtClean="0"/>
          </a:p>
          <a:p>
            <a:pPr algn="ctr">
              <a:lnSpc>
                <a:spcPct val="200000"/>
              </a:lnSpc>
            </a:pPr>
            <a:r>
              <a:rPr lang="en-US" dirty="0" smtClean="0"/>
              <a:t>NPM</a:t>
            </a:r>
          </a:p>
          <a:p>
            <a:pPr algn="ctr">
              <a:lnSpc>
                <a:spcPct val="200000"/>
              </a:lnSpc>
            </a:pPr>
            <a:r>
              <a:rPr lang="en-US" dirty="0" smtClean="0"/>
              <a:t>Azure</a:t>
            </a:r>
          </a:p>
          <a:p>
            <a:pPr algn="ctr">
              <a:lnSpc>
                <a:spcPct val="200000"/>
              </a:lnSpc>
            </a:pPr>
            <a:r>
              <a:rPr lang="is-IS" dirty="0" smtClean="0"/>
              <a:t>…..</a:t>
            </a:r>
            <a:endParaRPr lang="en-US" dirty="0" smtClean="0"/>
          </a:p>
          <a:p>
            <a:pPr algn="ctr">
              <a:lnSpc>
                <a:spcPct val="200000"/>
              </a:lnSpc>
            </a:pPr>
            <a:endParaRPr lang="en-US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93" y="864896"/>
            <a:ext cx="2164584" cy="207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1283" y="649013"/>
            <a:ext cx="3324186" cy="180234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784" y="5021603"/>
            <a:ext cx="3493415" cy="146088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53770" y="2666999"/>
            <a:ext cx="3435134" cy="171756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13376" y="4811417"/>
            <a:ext cx="1659361" cy="188125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64796" y="649013"/>
            <a:ext cx="1148484" cy="1148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861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 smtClean="0"/>
              <a:t>DEMO</a:t>
            </a:r>
            <a:endParaRPr lang="en-US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 smtClean="0"/>
              <a:t>https://</a:t>
            </a:r>
            <a:r>
              <a:rPr lang="en-US" b="1" dirty="0" err="1" smtClean="0"/>
              <a:t>github.com</a:t>
            </a:r>
            <a:r>
              <a:rPr lang="en-US" b="1" dirty="0" smtClean="0"/>
              <a:t>/User1m/Decoded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054021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7935310" cy="6858000"/>
          </a:xfrm>
          <a:prstGeom prst="rect">
            <a:avLst/>
          </a:prstGeom>
          <a:solidFill>
            <a:srgbClr val="1CA4E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7830206" y="2551837"/>
            <a:ext cx="425669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dirty="0" smtClean="0"/>
              <a:t>Simple</a:t>
            </a:r>
          </a:p>
          <a:p>
            <a:pPr algn="ctr">
              <a:lnSpc>
                <a:spcPct val="200000"/>
              </a:lnSpc>
            </a:pPr>
            <a:r>
              <a:rPr lang="en-US" dirty="0" smtClean="0"/>
              <a:t>Easy</a:t>
            </a:r>
          </a:p>
          <a:p>
            <a:pPr algn="ctr">
              <a:lnSpc>
                <a:spcPct val="200000"/>
              </a:lnSpc>
            </a:pPr>
            <a:r>
              <a:rPr lang="en-US" dirty="0" smtClean="0"/>
              <a:t>Repeatable</a:t>
            </a:r>
          </a:p>
          <a:p>
            <a:pPr algn="ctr">
              <a:lnSpc>
                <a:spcPct val="200000"/>
              </a:lnSpc>
            </a:pPr>
            <a:r>
              <a:rPr lang="is-IS" dirty="0" smtClean="0"/>
              <a:t>….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687" y="1288213"/>
            <a:ext cx="6727935" cy="4485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298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4903</TotalTime>
  <Words>61</Words>
  <Application>Microsoft Macintosh PowerPoint</Application>
  <PresentationFormat>Widescreen</PresentationFormat>
  <Paragraphs>34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Calibri</vt:lpstr>
      <vt:lpstr>Calibri Light</vt:lpstr>
      <vt:lpstr>Arial</vt:lpstr>
      <vt:lpstr>Office Theme</vt:lpstr>
      <vt:lpstr>Building APIs with Azure</vt:lpstr>
      <vt:lpstr>AZURE</vt:lpstr>
      <vt:lpstr>PowerPoint Presentation</vt:lpstr>
      <vt:lpstr>APIs</vt:lpstr>
      <vt:lpstr>PowerPoint Presentation</vt:lpstr>
      <vt:lpstr>STACK</vt:lpstr>
      <vt:lpstr>PowerPoint Presentation</vt:lpstr>
      <vt:lpstr>DEMO</vt:lpstr>
      <vt:lpstr>PowerPoint Presentation</vt:lpstr>
      <vt:lpstr>Questions?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Building APIs with Azure</dc:title>
  <dc:creator>Claudius Mbemba</dc:creator>
  <cp:lastModifiedBy>Claudius Mbemba</cp:lastModifiedBy>
  <cp:revision>17</cp:revision>
  <dcterms:created xsi:type="dcterms:W3CDTF">2016-05-02T04:56:38Z</dcterms:created>
  <dcterms:modified xsi:type="dcterms:W3CDTF">2016-05-05T14:40:10Z</dcterms:modified>
</cp:coreProperties>
</file>